
<file path=[Content_Types].xml><?xml version="1.0" encoding="utf-8"?>
<Types xmlns="http://schemas.openxmlformats.org/package/2006/content-types">
  <Default Extension="png" ContentType="image/png"/>
  <Default Extension="png&amp;ehk=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jpg&amp;ehk=Bp7to3" ContentType="image/jpeg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60" r:id="rId4"/>
    <p:sldId id="257" r:id="rId5"/>
    <p:sldId id="258" r:id="rId6"/>
    <p:sldId id="259" r:id="rId7"/>
    <p:sldId id="262" r:id="rId8"/>
    <p:sldId id="264" r:id="rId9"/>
    <p:sldId id="263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2754"/>
    <a:srgbClr val="492856"/>
    <a:srgbClr val="2B2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image1.jpeg>
</file>

<file path=ppt/media/image11.jpg>
</file>

<file path=ppt/media/image12.jpg>
</file>

<file path=ppt/media/image13.jpg>
</file>

<file path=ppt/media/image14.wmf>
</file>

<file path=ppt/media/image15.png>
</file>

<file path=ppt/media/image16.jpg>
</file>

<file path=ppt/media/image2.png>
</file>

<file path=ppt/media/image3.jpg&ehk=Bp7to3>
</file>

<file path=ppt/media/image4.png&ehk=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gregorhinckley.x10host.com/FEWD1/irishwreck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&amp;ehk="/><Relationship Id="rId2" Type="http://schemas.openxmlformats.org/officeDocument/2006/relationships/image" Target="../media/image3.jpg&amp;ehk=Bp7to3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8 – </a:t>
            </a:r>
            <a:br>
              <a:rPr lang="en-US" dirty="0"/>
            </a:br>
            <a:r>
              <a:rPr lang="en-US" dirty="0"/>
              <a:t>IrishWrecksOnline.net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Coming to the 21</a:t>
            </a:r>
            <a:r>
              <a:rPr lang="en-US" baseline="30000" dirty="0"/>
              <a:t>st</a:t>
            </a:r>
            <a:r>
              <a:rPr lang="en-US" dirty="0"/>
              <a:t> Century</a:t>
            </a:r>
          </a:p>
        </p:txBody>
      </p:sp>
    </p:spTree>
    <p:extLst>
      <p:ext uri="{BB962C8B-B14F-4D97-AF65-F5344CB8AC3E}">
        <p14:creationId xmlns:p14="http://schemas.microsoft.com/office/powerpoint/2010/main" val="1666922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6315" y="815172"/>
            <a:ext cx="4209525" cy="706964"/>
          </a:xfrm>
        </p:spPr>
        <p:txBody>
          <a:bodyPr/>
          <a:lstStyle/>
          <a:p>
            <a:r>
              <a:rPr lang="en-US" dirty="0"/>
              <a:t>So go live a little history </a:t>
            </a:r>
          </a:p>
        </p:txBody>
      </p:sp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59680" y="-67055"/>
            <a:ext cx="6925055" cy="692505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11392" t="489" r="12339" b="39422"/>
          <a:stretch/>
        </p:blipFill>
        <p:spPr>
          <a:xfrm>
            <a:off x="130628" y="2364358"/>
            <a:ext cx="5430418" cy="343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235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4811737" cy="3416300"/>
          </a:xfrm>
        </p:spPr>
        <p:txBody>
          <a:bodyPr>
            <a:normAutofit/>
          </a:bodyPr>
          <a:lstStyle/>
          <a:p>
            <a:r>
              <a:rPr lang="en-US" sz="3200" dirty="0"/>
              <a:t>Tracey Olson</a:t>
            </a:r>
          </a:p>
          <a:p>
            <a:pPr lvl="2"/>
            <a:r>
              <a:rPr lang="en-US" sz="2800" dirty="0"/>
              <a:t>Mehran </a:t>
            </a:r>
            <a:r>
              <a:rPr lang="en-US" sz="2800" dirty="0" err="1"/>
              <a:t>Nejad</a:t>
            </a:r>
            <a:endParaRPr lang="en-US" sz="2800" dirty="0"/>
          </a:p>
          <a:p>
            <a:pPr lvl="4"/>
            <a:r>
              <a:rPr lang="en-US" sz="2600" dirty="0"/>
              <a:t>Gregor </a:t>
            </a:r>
            <a:r>
              <a:rPr lang="en-US" sz="2600" dirty="0" err="1"/>
              <a:t>Hnckley</a:t>
            </a:r>
            <a:endParaRPr lang="en-US" sz="26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6691" y="2603500"/>
            <a:ext cx="5682946" cy="369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75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did we do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7829" y="3228649"/>
            <a:ext cx="5019869" cy="2966877"/>
          </a:xfrm>
        </p:spPr>
        <p:txBody>
          <a:bodyPr>
            <a:normAutofit/>
          </a:bodyPr>
          <a:lstStyle/>
          <a:p>
            <a:r>
              <a:rPr lang="en-US" dirty="0"/>
              <a:t>We really thought we could improve the page for more modern look.  </a:t>
            </a:r>
          </a:p>
          <a:p>
            <a:r>
              <a:rPr lang="en-US" dirty="0"/>
              <a:t>Make it easier to use. </a:t>
            </a:r>
          </a:p>
          <a:p>
            <a:r>
              <a:rPr lang="en-US" dirty="0"/>
              <a:t>Easy to read</a:t>
            </a:r>
          </a:p>
          <a:p>
            <a:r>
              <a:rPr lang="en-US" dirty="0"/>
              <a:t>Something everybody of any experience can us.</a:t>
            </a:r>
          </a:p>
          <a:p>
            <a:r>
              <a:rPr lang="en-US" dirty="0"/>
              <a:t>Fun and informative </a:t>
            </a:r>
          </a:p>
        </p:txBody>
      </p:sp>
      <p:pic>
        <p:nvPicPr>
          <p:cNvPr id="4" name="Picture 3" descr="Burgess-Dunne, based on a previous design, the Dunne D.8 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6207" y="2389445"/>
            <a:ext cx="2909972" cy="2182479"/>
          </a:xfrm>
          <a:prstGeom prst="rect">
            <a:avLst/>
          </a:prstGeom>
        </p:spPr>
      </p:pic>
      <p:pic>
        <p:nvPicPr>
          <p:cNvPr id="5" name="Picture 4" descr="Fichier:&lt;strong&gt;Boeing&lt;/strong&gt; logo.svg — Wikipédia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1197" y="4102417"/>
            <a:ext cx="4210339" cy="1944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7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2" presetClass="entr" presetSubtype="9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IrishWrecksOnline.net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4488464" cy="3416300"/>
          </a:xfrm>
        </p:spPr>
        <p:txBody>
          <a:bodyPr/>
          <a:lstStyle/>
          <a:p>
            <a:r>
              <a:rPr lang="en-US" dirty="0"/>
              <a:t>The original page was a little dated:</a:t>
            </a:r>
          </a:p>
          <a:p>
            <a:r>
              <a:rPr lang="en-US" dirty="0"/>
              <a:t>Originally written in 1998 the page had a limited interface. </a:t>
            </a:r>
          </a:p>
          <a:p>
            <a:r>
              <a:rPr lang="en-US" dirty="0"/>
              <a:t>The site focuses on accessing a database of ship wrecks around Ireland.  </a:t>
            </a:r>
          </a:p>
          <a:p>
            <a:r>
              <a:rPr lang="en-US" dirty="0"/>
              <a:t>Th user interface was a little </a:t>
            </a:r>
            <a:r>
              <a:rPr lang="en-US" dirty="0" err="1"/>
              <a:t>shacky</a:t>
            </a:r>
            <a:r>
              <a:rPr lang="en-US" dirty="0"/>
              <a:t> – You had to click on an icon to get to the information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1" t="14212" r="-17681" b="-17681"/>
          <a:stretch/>
        </p:blipFill>
        <p:spPr>
          <a:xfrm>
            <a:off x="5867086" y="1395884"/>
            <a:ext cx="7236930" cy="34408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5151" t="60924" r="37662" b="13471"/>
          <a:stretch/>
        </p:blipFill>
        <p:spPr>
          <a:xfrm>
            <a:off x="8390558" y="3657707"/>
            <a:ext cx="3656899" cy="1862472"/>
          </a:xfrm>
          <a:prstGeom prst="rect">
            <a:avLst/>
          </a:prstGeom>
        </p:spPr>
      </p:pic>
      <p:sp>
        <p:nvSpPr>
          <p:cNvPr id="6" name="Arrow: Right 5"/>
          <p:cNvSpPr/>
          <p:nvPr/>
        </p:nvSpPr>
        <p:spPr>
          <a:xfrm rot="1240406">
            <a:off x="7790173" y="2742230"/>
            <a:ext cx="977102" cy="76771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5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Users had to work for it.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8855" y="2060448"/>
            <a:ext cx="8533145" cy="4797552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377411" y="2412093"/>
            <a:ext cx="3155788" cy="4175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You did have an interactive map to click.  But is you did not know Ireland it was pretty limited</a:t>
            </a:r>
          </a:p>
          <a:p>
            <a:r>
              <a:rPr lang="en-US" dirty="0"/>
              <a:t>Local Knowledge was important. </a:t>
            </a:r>
          </a:p>
          <a:p>
            <a:r>
              <a:rPr lang="en-US" dirty="0"/>
              <a:t>Unattractive</a:t>
            </a:r>
          </a:p>
          <a:p>
            <a:r>
              <a:rPr lang="en-US" dirty="0"/>
              <a:t>Tabular layout all over the place.</a:t>
            </a:r>
          </a:p>
          <a:p>
            <a:r>
              <a:rPr lang="en-US" dirty="0"/>
              <a:t>Ancient School. </a:t>
            </a:r>
          </a:p>
        </p:txBody>
      </p:sp>
      <p:sp>
        <p:nvSpPr>
          <p:cNvPr id="6" name="Arrow: Right 5"/>
          <p:cNvSpPr/>
          <p:nvPr/>
        </p:nvSpPr>
        <p:spPr>
          <a:xfrm rot="19718895">
            <a:off x="8070980" y="4432041"/>
            <a:ext cx="793102" cy="401216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854" y="2060448"/>
            <a:ext cx="8533145" cy="479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82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would use it?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3260" y="2640821"/>
            <a:ext cx="3986213" cy="3993243"/>
          </a:xfrm>
        </p:spPr>
        <p:txBody>
          <a:bodyPr/>
          <a:lstStyle/>
          <a:p>
            <a:r>
              <a:rPr lang="en-US" dirty="0"/>
              <a:t>We felt several different types of people might use it.  </a:t>
            </a:r>
          </a:p>
          <a:p>
            <a:r>
              <a:rPr lang="en-US" dirty="0"/>
              <a:t>Scholars </a:t>
            </a:r>
          </a:p>
          <a:p>
            <a:r>
              <a:rPr lang="en-US" dirty="0"/>
              <a:t>Vacationers</a:t>
            </a:r>
          </a:p>
          <a:p>
            <a:r>
              <a:rPr lang="en-US" dirty="0"/>
              <a:t>Students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70" y="2036693"/>
            <a:ext cx="2921821" cy="391102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2114" r="9395"/>
          <a:stretch/>
        </p:blipFill>
        <p:spPr>
          <a:xfrm>
            <a:off x="2425959" y="2585827"/>
            <a:ext cx="2814735" cy="37179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5557" r="16779"/>
          <a:stretch/>
        </p:blipFill>
        <p:spPr>
          <a:xfrm>
            <a:off x="3864213" y="3117756"/>
            <a:ext cx="2967134" cy="351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9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21" presetClass="entr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0"/>
                            </p:stCondLst>
                            <p:childTnLst>
                              <p:par>
                                <p:cTn id="2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0212" y="973668"/>
            <a:ext cx="3786155" cy="706964"/>
          </a:xfrm>
        </p:spPr>
        <p:txBody>
          <a:bodyPr/>
          <a:lstStyle/>
          <a:p>
            <a:pPr algn="r"/>
            <a:r>
              <a:rPr lang="en-US" dirty="0"/>
              <a:t>Persona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4021" y="913030"/>
            <a:ext cx="3137127" cy="5057106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Nthaba Ngalo</a:t>
            </a:r>
          </a:p>
          <a:p>
            <a:pPr lvl="1"/>
            <a:r>
              <a:rPr lang="en-US" dirty="0"/>
              <a:t>History Professor </a:t>
            </a:r>
            <a:br>
              <a:rPr lang="en-US" dirty="0"/>
            </a:br>
            <a:r>
              <a:rPr lang="en-US" dirty="0"/>
              <a:t>University of Durban</a:t>
            </a:r>
          </a:p>
          <a:p>
            <a:pPr lvl="1"/>
            <a:r>
              <a:rPr lang="en-US" dirty="0"/>
              <a:t>Homiest Diver but is looking in to family history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7912" y="2378890"/>
            <a:ext cx="2127000" cy="2847109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461608" y="840263"/>
            <a:ext cx="6073304" cy="5103511"/>
            <a:chOff x="461608" y="840263"/>
            <a:chExt cx="6073304" cy="5103511"/>
          </a:xfrm>
        </p:grpSpPr>
        <p:sp>
          <p:nvSpPr>
            <p:cNvPr id="5" name="Rectangle 4"/>
            <p:cNvSpPr/>
            <p:nvPr/>
          </p:nvSpPr>
          <p:spPr>
            <a:xfrm>
              <a:off x="4369575" y="5235888"/>
              <a:ext cx="2165337" cy="70788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000" b="0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Ntahba</a:t>
              </a:r>
              <a:endPara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Content Placeholder 2"/>
            <p:cNvSpPr txBox="1">
              <a:spLocks/>
            </p:cNvSpPr>
            <p:nvPr/>
          </p:nvSpPr>
          <p:spPr>
            <a:xfrm>
              <a:off x="461608" y="840263"/>
              <a:ext cx="3137127" cy="1865615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/>
                <a:t>Nthaba Ngalo</a:t>
              </a:r>
            </a:p>
            <a:p>
              <a:pPr lvl="1"/>
              <a:r>
                <a:rPr lang="en-US" dirty="0"/>
                <a:t>History Professor </a:t>
              </a:r>
              <a:br>
                <a:rPr lang="en-US" dirty="0"/>
              </a:br>
              <a:r>
                <a:rPr lang="en-US" dirty="0"/>
                <a:t>University of Durban</a:t>
              </a:r>
            </a:p>
            <a:p>
              <a:pPr lvl="1"/>
              <a:r>
                <a:rPr lang="en-US" dirty="0"/>
                <a:t>Homiest Diver but is looking in to family history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85499" y="2306122"/>
              <a:ext cx="2127000" cy="2847109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439195" y="2705878"/>
            <a:ext cx="8412707" cy="3667865"/>
            <a:chOff x="439195" y="2705878"/>
            <a:chExt cx="8412707" cy="3667865"/>
          </a:xfrm>
        </p:grpSpPr>
        <p:grpSp>
          <p:nvGrpSpPr>
            <p:cNvPr id="9" name="Group 8"/>
            <p:cNvGrpSpPr/>
            <p:nvPr/>
          </p:nvGrpSpPr>
          <p:grpSpPr>
            <a:xfrm>
              <a:off x="6514892" y="3006915"/>
              <a:ext cx="2337010" cy="3366828"/>
              <a:chOff x="6514892" y="3006915"/>
              <a:chExt cx="2337010" cy="3366828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6534912" y="5665857"/>
                <a:ext cx="2316990" cy="70788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40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Jackson</a:t>
                </a:r>
              </a:p>
            </p:txBody>
          </p:sp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3"/>
              <a:srcRect l="5371" r="7041"/>
              <a:stretch/>
            </p:blipFill>
            <p:spPr>
              <a:xfrm>
                <a:off x="6514892" y="3006915"/>
                <a:ext cx="2337010" cy="2766278"/>
              </a:xfrm>
              <a:prstGeom prst="rect">
                <a:avLst/>
              </a:prstGeom>
            </p:spPr>
          </p:pic>
        </p:grp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439195" y="2705878"/>
              <a:ext cx="3137127" cy="1915130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/>
                <a:t>Jackson </a:t>
              </a:r>
              <a:r>
                <a:rPr lang="en-US" dirty="0" err="1"/>
                <a:t>McCleary</a:t>
              </a:r>
              <a:endParaRPr lang="en-US" dirty="0"/>
            </a:p>
            <a:p>
              <a:pPr lvl="1"/>
              <a:r>
                <a:rPr lang="en-US" dirty="0"/>
                <a:t>IT Manager In</a:t>
              </a:r>
              <a:br>
                <a:rPr lang="en-US" dirty="0"/>
              </a:br>
              <a:r>
                <a:rPr lang="en-US" dirty="0" err="1"/>
                <a:t>Dalas</a:t>
              </a:r>
              <a:r>
                <a:rPr lang="en-US" dirty="0"/>
                <a:t> </a:t>
              </a:r>
              <a:r>
                <a:rPr lang="en-US" dirty="0" err="1"/>
                <a:t>Tx</a:t>
              </a:r>
              <a:endParaRPr lang="en-US" dirty="0"/>
            </a:p>
            <a:p>
              <a:pPr lvl="1"/>
              <a:r>
                <a:rPr lang="en-US" dirty="0"/>
                <a:t>Researching his Family history</a:t>
              </a:r>
            </a:p>
            <a:p>
              <a:endParaRPr lang="en-US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77532" y="2528285"/>
            <a:ext cx="11068828" cy="4019111"/>
            <a:chOff x="477532" y="2528285"/>
            <a:chExt cx="11068828" cy="4019111"/>
          </a:xfrm>
        </p:grpSpPr>
        <p:grpSp>
          <p:nvGrpSpPr>
            <p:cNvPr id="11" name="Group 10"/>
            <p:cNvGrpSpPr/>
            <p:nvPr/>
          </p:nvGrpSpPr>
          <p:grpSpPr>
            <a:xfrm>
              <a:off x="9122602" y="2528285"/>
              <a:ext cx="2423758" cy="3667287"/>
              <a:chOff x="9122602" y="2528285"/>
              <a:chExt cx="2423758" cy="3667287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622742" y="5487686"/>
                <a:ext cx="1423478" cy="70788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sz="40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Orla</a:t>
                </a:r>
              </a:p>
            </p:txBody>
          </p:sp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4"/>
              <a:srcRect l="13793" t="-229" r="17278" b="229"/>
              <a:stretch/>
            </p:blipFill>
            <p:spPr>
              <a:xfrm>
                <a:off x="9122602" y="2528285"/>
                <a:ext cx="2423758" cy="2819634"/>
              </a:xfrm>
              <a:prstGeom prst="rect">
                <a:avLst/>
              </a:prstGeom>
            </p:spPr>
          </p:pic>
        </p:grp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477532" y="4632266"/>
              <a:ext cx="3137127" cy="1915130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91440" tIns="45720" rIns="91440" bIns="4572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/>
                <a:t>Orla Murphy</a:t>
              </a:r>
            </a:p>
            <a:p>
              <a:pPr lvl="1"/>
              <a:r>
                <a:rPr lang="en-US" dirty="0"/>
                <a:t>Student</a:t>
              </a:r>
              <a:br>
                <a:rPr lang="en-US" dirty="0"/>
              </a:br>
              <a:r>
                <a:rPr lang="en-US" dirty="0"/>
                <a:t>PhD in Earth and Ocean sciences</a:t>
              </a:r>
            </a:p>
            <a:p>
              <a:pPr lvl="1"/>
              <a:r>
                <a:rPr lang="en-US" dirty="0"/>
                <a:t>Diving since she was a child she has a passion for the ocean.</a:t>
              </a:r>
            </a:p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0141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Visions to made it better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647" y="1816919"/>
            <a:ext cx="3934008" cy="2735416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5904" y="2702506"/>
            <a:ext cx="4539694" cy="39722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6872" y="2636410"/>
            <a:ext cx="5003851" cy="3202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310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28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603" y="575395"/>
            <a:ext cx="2595950" cy="2087032"/>
          </a:xfrm>
          <a:solidFill>
            <a:srgbClr val="452754"/>
          </a:solidFill>
        </p:spPr>
        <p:txBody>
          <a:bodyPr/>
          <a:lstStyle/>
          <a:p>
            <a:r>
              <a:rPr lang="en-US" dirty="0"/>
              <a:t>Getting the data – Card Sort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1199772"/>
              </p:ext>
            </p:extLst>
          </p:nvPr>
        </p:nvGraphicFramePr>
        <p:xfrm>
          <a:off x="3340359" y="575395"/>
          <a:ext cx="8518655" cy="6282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Image" r:id="rId3" imgW="13904640" imgH="10285560" progId="Photoshop.Image.18">
                  <p:embed/>
                </p:oleObj>
              </mc:Choice>
              <mc:Fallback>
                <p:oleObj name="Image" r:id="rId3" imgW="13904640" imgH="10285560" progId="Photoshop.Image.1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40359" y="575395"/>
                        <a:ext cx="8518655" cy="62826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34987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106</TotalTime>
  <Words>209</Words>
  <Application>Microsoft Office PowerPoint</Application>
  <PresentationFormat>Widescreen</PresentationFormat>
  <Paragraphs>47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Wingdings 3</vt:lpstr>
      <vt:lpstr>Ion Boardroom</vt:lpstr>
      <vt:lpstr>Adobe Photoshop Image</vt:lpstr>
      <vt:lpstr>Team 8 –  IrishWrecksOnline.net</vt:lpstr>
      <vt:lpstr>Members</vt:lpstr>
      <vt:lpstr>Why did we do it?</vt:lpstr>
      <vt:lpstr>IrishWrecksOnline.net</vt:lpstr>
      <vt:lpstr>Users had to work for it. </vt:lpstr>
      <vt:lpstr>Who would use it? </vt:lpstr>
      <vt:lpstr>Persona</vt:lpstr>
      <vt:lpstr>Different Visions to made it better</vt:lpstr>
      <vt:lpstr>Getting the data – Card Sort</vt:lpstr>
      <vt:lpstr>So go live a little history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8 –  IrishWrecksOnline.net</dc:title>
  <dc:creator>Gregor Hinckley</dc:creator>
  <cp:lastModifiedBy>Gregor Hinckley</cp:lastModifiedBy>
  <cp:revision>12</cp:revision>
  <dcterms:created xsi:type="dcterms:W3CDTF">2017-01-25T05:35:56Z</dcterms:created>
  <dcterms:modified xsi:type="dcterms:W3CDTF">2017-01-25T09:34:04Z</dcterms:modified>
</cp:coreProperties>
</file>

<file path=docProps/thumbnail.jpeg>
</file>